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0973-2E9B-4234-8B72-DB68A3CC61CF}" type="datetimeFigureOut">
              <a:rPr lang="ru-RU" smtClean="0"/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A5526-FE04-4ECE-B843-45C59781558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Пищевые добавки,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компоненты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пищевых систем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500042"/>
            <a:ext cx="88583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Федерального закона «О качестве и безопасности пищевых продуктов»,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пищевые добавки – это природные или искусственные вещества и их соединения, специально вводимые в пищевые продукты в процессе их изготовления в целях придания пищевым продуктам определенных свойств и (или) сохранения качества пищевых продуктов. Специализированной Комиссией ФАО/ВОЗ по разработке стандартов на продовольственные товары -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«Кодекс </a:t>
            </a:r>
            <a:r>
              <a:rPr lang="ru-RU" sz="2400" u="sng" dirty="0" err="1">
                <a:latin typeface="Times New Roman" pitchFamily="18" charset="0"/>
                <a:cs typeface="Times New Roman" pitchFamily="18" charset="0"/>
              </a:rPr>
              <a:t>Алиментариус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400" u="sng" dirty="0" err="1">
                <a:latin typeface="Times New Roman" pitchFamily="18" charset="0"/>
                <a:cs typeface="Times New Roman" pitchFamily="18" charset="0"/>
              </a:rPr>
              <a:t>Соdех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u="sng" dirty="0" err="1">
                <a:latin typeface="Times New Roman" pitchFamily="18" charset="0"/>
                <a:cs typeface="Times New Roman" pitchFamily="18" charset="0"/>
              </a:rPr>
              <a:t>Аlimentarius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предложено следующее определение: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«Пищевые добавки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любые вещества, в нормальных условиях не употребляемые как пища и не используемые как типичные ингредиенты пищи, независимо от наличия у них пищевой ценности, преднамеренно добавляемые в пищу для технологических целей (включая улучшение органолептических  свойств) в процессе производства, обработки, упаковки, транспортировки или хранения пищевых продуктов...».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42852"/>
            <a:ext cx="900115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Однако наиболее кратким и отражающим существенные признаки является следующее определение пищевых добавок: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природные или синтезированные вещества, соединения, преднамеренно вводимые в пищевые продукты с целью их сохранения и (или) придания им заданных свойств.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Существует также различие между пищевыми добавками и вспомогательными материалами, употребляемыми в ходе технологического процесса. 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3643314"/>
            <a:ext cx="90011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Вспомогательные материалы - любые вещества или материалы, которые не являются пищевыми ингредиентами, но пред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намеренно используются при пере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работке сырья и пищевой продукции с целью улучшения технологии;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в готовых пищевых продуктах вспомогательные материалы или отсутствуют, или могут определяться их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неудаляемые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остатки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42852"/>
            <a:ext cx="900115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j-ea"/>
                <a:cs typeface="Times New Roman" pitchFamily="18" charset="0"/>
              </a:rPr>
              <a:t>Цели использования пищевых добавок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совершенствование технологии подготовки и переработки пищевого сырья, улучшения или облегчения технологического процесса, изготовления, фасовки, транспортировки и хранения продуктов питания;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- сохранение природных качеств пищевого продукта (увеличения стойкости продукта к различным видам порчи);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- улучшение и сохранение органолептических свойств пищевых продуктов и увеличение их стабильности при хранении.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Эффективность применения пищевых добавок, особенно несущих технологические функции, требует создания технологии их подбора и внесения с учетом особенностей химического строения и функциональных свойств пищевых добавок, характера действия, вида и состава продукта, особенностей сырья, технологии получения готового продукта, оборудования, а иногда и упаковки, и хранения.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определении целесообразности применения пищевой добавки - как при производстве традиционных пищевых продуктов, где она ранее не использовалась, так и при создании технологии новых пищевых продуктов - необходимо учесть особенности пищевых систем, в которые вносится пищевая добавка, правильно определить этап и способ ее внесения, оценить эффективность ее использования, в том числе и экономическую.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Внесение пищевых добавок не должно увеличивать степень риска, возможного неблагоприятного действия продукта на здоровье потребителя, а также снижать его пищевую ценность (за исключением некоторых продуктов специального и диетического назначения).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расширения номенклатуры производства пищевых добавок необходимы: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и анализ мировых тенденций производства продуктов питания и пищевых добавок,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БАДов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улучшителей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поиск новых эффективных и безопасных пищевых добавок;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расширение и углубление гигиенических исследований пищевых добавок;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специальной программы или программ по разработке технологии получения, применения и метода анализа пищевых добавок.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Пищевые добавки, согласно российскому санитарному законодательству,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не допускается использовать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в тех случаях, когда необходимый эффект может быть достигнут технологическими методами - технически и экономически целесообразными. Использование пищевых добавок и вспомогательных средств не должно ухудшать органолептические свойства продуктов. Не разрешается также введение пищевых добавок, способных маскировать технологические дефекты, порчу исходного сырья и готового продукта или снижать его пищевую ценность (за исключением некоторых продуктов специального и диетического назначения).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Производство продуктов XXI века потребует развития производства пищевых добавок. Здоровье бесценно, оно во многом связано с питанием, и роль пищевых добавок здесь очень велика.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Исследование безопасности пищевых добавок, определение ДСД, ДСП, ПДК - сложный, длительный, очень дорогой, но крайне нужный и важный для здоровья людей процесс. Он требует непрерывного внимания и совершенствования.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ПДК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– предельно допустимая концентрация (мг/кг) вещества в пищевом продукте с точки зрения безопасности для здоровья, которое при ежедневном воздействии в течение сколько угодно длительного времени не сможет вызвать заболеваний или отклонений в состоянии здоровья в жизни настоящего и последующих поколений.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3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ДСД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– допустимая суточная доза (мг/ 1 кг массы тела) вещества, ежедневное потребление которого не оказывает негативного влияния на здоровье человека в течение всей жизни.</a:t>
            </a:r>
            <a:endParaRPr kumimoji="0" 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+mn-ea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ДСП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 – допустимое суточное потребление (мг/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сут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 charset="0"/>
                <a:cs typeface="Times New Roman" pitchFamily="18" charset="0"/>
              </a:rPr>
              <a:t>) вещества, определяемое умножением ДСД на величину средней массы тела (60 кг) и соответствующее количеству, которое человек может потреблять ежедневно в течение жизни без риска для здоровья.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673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Пищевые добавки, как компоненты пищевых систем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Пищевые добавки, как компоненты пищевых систем</dc:title>
  <dc:creator>Ruslan</dc:creator>
  <cp:lastModifiedBy>Ruslan</cp:lastModifiedBy>
  <cp:revision>4</cp:revision>
  <dcterms:created xsi:type="dcterms:W3CDTF">2016-01-13T06:30:50Z</dcterms:created>
  <dcterms:modified xsi:type="dcterms:W3CDTF">2016-01-13T07:05:02Z</dcterms:modified>
</cp:coreProperties>
</file>